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E3D907A-1B68-4653-8CB8-E30DB3804ABD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E3D907A-1B68-4653-8CB8-E30DB3804ABD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01819C9-2C80-410C-AFEE-826A717BC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1"/>
            <a:ext cx="7772400" cy="17716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Common Core Aligned </a:t>
            </a:r>
            <a:br>
              <a:rPr lang="en-US" dirty="0" smtClean="0"/>
            </a:br>
            <a:r>
              <a:rPr lang="en-US" dirty="0" smtClean="0"/>
              <a:t>Instructional Bundles:  </a:t>
            </a:r>
            <a:br>
              <a:rPr lang="en-US" dirty="0" smtClean="0"/>
            </a:br>
            <a:r>
              <a:rPr lang="en-US" dirty="0" smtClean="0"/>
              <a:t>CTE and Academic Integration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71600"/>
          </a:xfrm>
        </p:spPr>
        <p:txBody>
          <a:bodyPr/>
          <a:lstStyle/>
          <a:p>
            <a:r>
              <a:rPr lang="en-US" dirty="0" smtClean="0"/>
              <a:t>Session II – Project Outline</a:t>
            </a:r>
          </a:p>
          <a:p>
            <a:r>
              <a:rPr lang="en-US" dirty="0" smtClean="0"/>
              <a:t>January 7</a:t>
            </a:r>
            <a:r>
              <a:rPr lang="en-US" baseline="30000" dirty="0" smtClean="0"/>
              <a:t>th</a:t>
            </a:r>
            <a:r>
              <a:rPr lang="en-US" dirty="0" smtClean="0"/>
              <a:t>, 2012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Greetings and Salutations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51441" y="2209800"/>
            <a:ext cx="3258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Welcome !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00200" y="3505200"/>
            <a:ext cx="6048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Happy New Year!!!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en-US" dirty="0" smtClean="0"/>
              <a:t>Introduction/Welcome</a:t>
            </a:r>
          </a:p>
          <a:p>
            <a:pPr lvl="0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Outcomes of the Day:</a:t>
            </a:r>
          </a:p>
          <a:p>
            <a:pPr lvl="2">
              <a:buNone/>
            </a:pPr>
            <a:r>
              <a:rPr lang="en-US" smtClean="0"/>
              <a:t>   School </a:t>
            </a:r>
            <a:r>
              <a:rPr lang="en-US" dirty="0"/>
              <a:t>teams will develop a project outline </a:t>
            </a:r>
            <a:r>
              <a:rPr lang="en-US" dirty="0" smtClean="0"/>
              <a:t>addressing</a:t>
            </a:r>
            <a:r>
              <a:rPr lang="en-US" sz="1200" dirty="0"/>
              <a:t>:</a:t>
            </a:r>
          </a:p>
          <a:p>
            <a:pPr lvl="3">
              <a:buFont typeface="Wingdings" pitchFamily="2" charset="2"/>
              <a:buChar char="Ø"/>
            </a:pPr>
            <a:r>
              <a:rPr lang="en-US" dirty="0"/>
              <a:t>CCLS Alignment</a:t>
            </a:r>
            <a:endParaRPr lang="en-US" sz="1000" dirty="0"/>
          </a:p>
          <a:p>
            <a:pPr lvl="3">
              <a:buFont typeface="Wingdings" pitchFamily="2" charset="2"/>
              <a:buChar char="Ø"/>
            </a:pPr>
            <a:r>
              <a:rPr lang="en-US" dirty="0"/>
              <a:t>Product (s)</a:t>
            </a:r>
            <a:endParaRPr lang="en-US" sz="1000" dirty="0"/>
          </a:p>
          <a:p>
            <a:pPr lvl="3">
              <a:buFont typeface="Wingdings" pitchFamily="2" charset="2"/>
              <a:buChar char="Ø"/>
            </a:pPr>
            <a:r>
              <a:rPr lang="en-US" dirty="0"/>
              <a:t>Assessment(s)</a:t>
            </a:r>
            <a:endParaRPr lang="en-US" sz="1000" dirty="0"/>
          </a:p>
          <a:p>
            <a:pPr lvl="0">
              <a:buFont typeface="Wingdings" pitchFamily="2" charset="2"/>
              <a:buChar char="q"/>
            </a:pP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lvl="0" indent="-571500">
              <a:buNone/>
            </a:pPr>
            <a:r>
              <a:rPr lang="en-US" sz="4000" dirty="0" smtClean="0"/>
              <a:t>II. Projected Project</a:t>
            </a:r>
            <a:endParaRPr lang="en-US" dirty="0"/>
          </a:p>
          <a:p>
            <a:pPr lvl="2"/>
            <a:r>
              <a:rPr lang="en-US" sz="3200" dirty="0"/>
              <a:t>Alignment with CCLS</a:t>
            </a:r>
          </a:p>
          <a:p>
            <a:pPr lvl="2"/>
            <a:r>
              <a:rPr lang="en-US" sz="3200" dirty="0"/>
              <a:t>Engaging/Authentic</a:t>
            </a:r>
          </a:p>
          <a:p>
            <a:pPr lvl="2"/>
            <a:r>
              <a:rPr lang="en-US" sz="3200" dirty="0"/>
              <a:t>Feasibility of Project</a:t>
            </a:r>
          </a:p>
          <a:p>
            <a:pPr lvl="2"/>
            <a:r>
              <a:rPr lang="en-US" sz="3200" dirty="0"/>
              <a:t>Administrative/ Instructional Support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III. Planning </a:t>
            </a:r>
            <a:r>
              <a:rPr lang="en-US" dirty="0"/>
              <a:t>the Project</a:t>
            </a:r>
          </a:p>
          <a:p>
            <a:pPr lvl="2"/>
            <a:r>
              <a:rPr lang="en-US" sz="2800" dirty="0"/>
              <a:t>Driving Question</a:t>
            </a:r>
          </a:p>
          <a:p>
            <a:pPr lvl="2"/>
            <a:r>
              <a:rPr lang="en-US" sz="2800" dirty="0"/>
              <a:t>Alignment</a:t>
            </a:r>
          </a:p>
          <a:p>
            <a:pPr lvl="2"/>
            <a:r>
              <a:rPr lang="en-US" sz="2800" dirty="0"/>
              <a:t>Products</a:t>
            </a:r>
          </a:p>
          <a:p>
            <a:pPr lvl="2"/>
            <a:r>
              <a:rPr lang="en-US" sz="2800" dirty="0"/>
              <a:t>Assessment</a:t>
            </a:r>
            <a:endParaRPr lang="en-US" dirty="0"/>
          </a:p>
          <a:p>
            <a:pPr>
              <a:buNone/>
            </a:pPr>
            <a:r>
              <a:rPr lang="en-US" dirty="0" smtClean="0"/>
              <a:t>IV. Q &amp;A</a:t>
            </a:r>
          </a:p>
          <a:p>
            <a:pPr>
              <a:buNone/>
            </a:pPr>
            <a:r>
              <a:rPr lang="en-US" dirty="0" smtClean="0"/>
              <a:t>V.  Next Steps</a:t>
            </a:r>
          </a:p>
          <a:p>
            <a:pPr marL="571500" indent="-571500">
              <a:buNone/>
            </a:pPr>
            <a:r>
              <a:rPr lang="en-US" dirty="0" smtClean="0"/>
              <a:t>VI. </a:t>
            </a:r>
            <a:r>
              <a:rPr lang="en-US" dirty="0" err="1" smtClean="0"/>
              <a:t>Feedforward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40</TotalTime>
  <Words>85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Common Core Aligned  Instructional Bundles:   CTE and Academic Integration</vt:lpstr>
      <vt:lpstr>Greetings and Salutations</vt:lpstr>
      <vt:lpstr>Agenda</vt:lpstr>
      <vt:lpstr>Agenda</vt:lpstr>
      <vt:lpstr>Agenda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 Aligned  Instructional Bundles:   CTE and Academic Integration</dc:title>
  <dc:creator>Joe</dc:creator>
  <cp:lastModifiedBy>Joe</cp:lastModifiedBy>
  <cp:revision>11</cp:revision>
  <dcterms:created xsi:type="dcterms:W3CDTF">2012-01-04T22:12:48Z</dcterms:created>
  <dcterms:modified xsi:type="dcterms:W3CDTF">2012-01-05T16:53:30Z</dcterms:modified>
</cp:coreProperties>
</file>