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2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rand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rand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rand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9E3D907A-1B68-4653-8CB8-E30DB3804ABD}" type="datetimeFigureOut">
              <a:rPr lang="en-US" smtClean="0"/>
              <a:pPr/>
              <a:t>1/5/2012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401819C9-2C80-410C-AFEE-826A717BC64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random/>
  </p:transition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828801"/>
            <a:ext cx="7772400" cy="177165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Common Core Aligned </a:t>
            </a:r>
            <a:br>
              <a:rPr lang="en-US" dirty="0" smtClean="0"/>
            </a:br>
            <a:r>
              <a:rPr lang="en-US" dirty="0" smtClean="0"/>
              <a:t>Instructional Bundles:  </a:t>
            </a:r>
            <a:br>
              <a:rPr lang="en-US" dirty="0" smtClean="0"/>
            </a:br>
            <a:r>
              <a:rPr lang="en-US" dirty="0" smtClean="0"/>
              <a:t>CTE and Academic Integration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371600"/>
          </a:xfrm>
        </p:spPr>
        <p:txBody>
          <a:bodyPr/>
          <a:lstStyle/>
          <a:p>
            <a:r>
              <a:rPr lang="en-US" dirty="0" smtClean="0"/>
              <a:t>Session II – Project Outline</a:t>
            </a:r>
          </a:p>
          <a:p>
            <a:r>
              <a:rPr lang="en-US" dirty="0" smtClean="0"/>
              <a:t>January 7</a:t>
            </a:r>
            <a:r>
              <a:rPr lang="en-US" baseline="30000" dirty="0" smtClean="0"/>
              <a:t>th</a:t>
            </a:r>
            <a:r>
              <a:rPr lang="en-US" dirty="0" smtClean="0"/>
              <a:t>, 2012</a:t>
            </a:r>
            <a:endParaRPr lang="en-US" dirty="0"/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Greetings and Salutations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951441" y="2209800"/>
            <a:ext cx="325839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sz="5400" b="1" cap="none" spc="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Welcome !</a:t>
            </a:r>
            <a:endParaRPr lang="en-US" sz="54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600200" y="3505200"/>
            <a:ext cx="604838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pPr algn="ctr"/>
            <a:r>
              <a:rPr lang="en-US" sz="5400" b="1" cap="all" spc="0" dirty="0" smtClean="0">
                <a:ln/>
                <a:solidFill>
                  <a:schemeClr val="accent1"/>
                </a:solidFill>
                <a:effectLst>
                  <a:outerShdw blurRad="19685" dist="12700" dir="5400000" algn="tl" rotWithShape="0">
                    <a:schemeClr val="accent1">
                      <a:satMod val="130000"/>
                      <a:alpha val="60000"/>
                    </a:schemeClr>
                  </a:outerShdw>
                  <a:reflection blurRad="10000" stA="55000" endPos="48000" dist="500" dir="5400000" sy="-100000" algn="bl" rotWithShape="0"/>
                </a:effectLst>
              </a:rPr>
              <a:t>Happy New Year!!!</a:t>
            </a:r>
            <a:endParaRPr lang="en-US" sz="5400" b="1" cap="all" spc="0" dirty="0">
              <a:ln/>
              <a:solidFill>
                <a:schemeClr val="accent1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</a:endParaRPr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3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13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14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15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16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71500" lvl="0" indent="-571500">
              <a:buFont typeface="+mj-lt"/>
              <a:buAutoNum type="romanUcPeriod"/>
            </a:pPr>
            <a:r>
              <a:rPr lang="en-US" dirty="0" smtClean="0"/>
              <a:t>Introduction/Welcome</a:t>
            </a:r>
          </a:p>
          <a:p>
            <a:pPr lvl="0">
              <a:buNone/>
            </a:pPr>
            <a:endParaRPr lang="en-US" dirty="0" smtClean="0"/>
          </a:p>
          <a:p>
            <a:pPr lvl="1">
              <a:buFont typeface="Wingdings" pitchFamily="2" charset="2"/>
              <a:buChar char="q"/>
            </a:pPr>
            <a:r>
              <a:rPr lang="en-US" dirty="0" smtClean="0"/>
              <a:t>Outcomes of the Day:</a:t>
            </a:r>
          </a:p>
          <a:p>
            <a:pPr lvl="2">
              <a:buNone/>
            </a:pPr>
            <a:r>
              <a:rPr lang="en-US" smtClean="0"/>
              <a:t>   School </a:t>
            </a:r>
            <a:r>
              <a:rPr lang="en-US" dirty="0"/>
              <a:t>teams will develop a project outline </a:t>
            </a:r>
            <a:r>
              <a:rPr lang="en-US" dirty="0" smtClean="0"/>
              <a:t>addressing</a:t>
            </a:r>
            <a:r>
              <a:rPr lang="en-US" sz="1200" dirty="0"/>
              <a:t>:</a:t>
            </a:r>
          </a:p>
          <a:p>
            <a:pPr lvl="3">
              <a:buFont typeface="Wingdings" pitchFamily="2" charset="2"/>
              <a:buChar char="Ø"/>
            </a:pPr>
            <a:r>
              <a:rPr lang="en-US" dirty="0"/>
              <a:t>CCLS Alignment</a:t>
            </a:r>
            <a:endParaRPr lang="en-US" sz="1000" dirty="0"/>
          </a:p>
          <a:p>
            <a:pPr lvl="3">
              <a:buFont typeface="Wingdings" pitchFamily="2" charset="2"/>
              <a:buChar char="Ø"/>
            </a:pPr>
            <a:r>
              <a:rPr lang="en-US" dirty="0"/>
              <a:t>Product (s)</a:t>
            </a:r>
            <a:endParaRPr lang="en-US" sz="1000" dirty="0"/>
          </a:p>
          <a:p>
            <a:pPr lvl="3">
              <a:buFont typeface="Wingdings" pitchFamily="2" charset="2"/>
              <a:buChar char="Ø"/>
            </a:pPr>
            <a:r>
              <a:rPr lang="en-US" dirty="0"/>
              <a:t>Assessment(s)</a:t>
            </a:r>
            <a:endParaRPr lang="en-US" sz="1000" dirty="0"/>
          </a:p>
          <a:p>
            <a:pPr lvl="0">
              <a:buFont typeface="Wingdings" pitchFamily="2" charset="2"/>
              <a:buChar char="q"/>
            </a:pPr>
            <a:endParaRPr lang="en-US" dirty="0"/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71500" lvl="0" indent="-571500">
              <a:buNone/>
            </a:pPr>
            <a:r>
              <a:rPr lang="en-US" sz="4000" dirty="0" smtClean="0"/>
              <a:t>II. Projected Project</a:t>
            </a:r>
            <a:endParaRPr lang="en-US" dirty="0"/>
          </a:p>
          <a:p>
            <a:pPr lvl="2"/>
            <a:r>
              <a:rPr lang="en-US" sz="3200" dirty="0"/>
              <a:t>Alignment with CCLS</a:t>
            </a:r>
          </a:p>
          <a:p>
            <a:pPr lvl="2"/>
            <a:r>
              <a:rPr lang="en-US" sz="3200" dirty="0"/>
              <a:t>Engaging/Authentic</a:t>
            </a:r>
          </a:p>
          <a:p>
            <a:pPr lvl="2"/>
            <a:r>
              <a:rPr lang="en-US" sz="3200" dirty="0"/>
              <a:t>Feasibility of Project</a:t>
            </a:r>
          </a:p>
          <a:p>
            <a:pPr lvl="2"/>
            <a:r>
              <a:rPr lang="en-US" sz="3200" dirty="0"/>
              <a:t>Administrative/ Instructional Support </a:t>
            </a:r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None/>
            </a:pPr>
            <a:r>
              <a:rPr lang="en-US" dirty="0" smtClean="0"/>
              <a:t>III. Planning </a:t>
            </a:r>
            <a:r>
              <a:rPr lang="en-US" dirty="0"/>
              <a:t>the Project</a:t>
            </a:r>
          </a:p>
          <a:p>
            <a:pPr lvl="2"/>
            <a:r>
              <a:rPr lang="en-US" sz="2800" dirty="0"/>
              <a:t>Driving Question</a:t>
            </a:r>
          </a:p>
          <a:p>
            <a:pPr lvl="2"/>
            <a:r>
              <a:rPr lang="en-US" sz="2800" dirty="0"/>
              <a:t>Alignment</a:t>
            </a:r>
          </a:p>
          <a:p>
            <a:pPr lvl="2"/>
            <a:r>
              <a:rPr lang="en-US" sz="2800" dirty="0"/>
              <a:t>Products</a:t>
            </a:r>
          </a:p>
          <a:p>
            <a:pPr lvl="2"/>
            <a:r>
              <a:rPr lang="en-US" sz="2800" dirty="0"/>
              <a:t>Assessment</a:t>
            </a:r>
            <a:endParaRPr lang="en-US" dirty="0"/>
          </a:p>
          <a:p>
            <a:pPr>
              <a:buNone/>
            </a:pPr>
            <a:r>
              <a:rPr lang="en-US" dirty="0" smtClean="0"/>
              <a:t>IV. Q &amp;A</a:t>
            </a:r>
          </a:p>
          <a:p>
            <a:pPr>
              <a:buNone/>
            </a:pPr>
            <a:r>
              <a:rPr lang="en-US" dirty="0" smtClean="0"/>
              <a:t>V.  Next Steps</a:t>
            </a:r>
          </a:p>
          <a:p>
            <a:pPr marL="571500" indent="-571500">
              <a:buNone/>
            </a:pPr>
            <a:r>
              <a:rPr lang="en-US" dirty="0" smtClean="0"/>
              <a:t>VI. </a:t>
            </a:r>
            <a:r>
              <a:rPr lang="en-US" dirty="0" err="1" smtClean="0"/>
              <a:t>Feedforward</a:t>
            </a:r>
            <a:endParaRPr lang="en-US" dirty="0"/>
          </a:p>
        </p:txBody>
      </p:sp>
    </p:spTree>
  </p:cSld>
  <p:clrMapOvr>
    <a:masterClrMapping/>
  </p:clrMapOvr>
  <p:transition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40</TotalTime>
  <Words>85</Words>
  <Application>Microsoft Office PowerPoint</Application>
  <PresentationFormat>On-screen Show (4:3)</PresentationFormat>
  <Paragraphs>29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Technic</vt:lpstr>
      <vt:lpstr>Common Core Aligned  Instructional Bundles:   CTE and Academic Integration</vt:lpstr>
      <vt:lpstr>Greetings and Salutations</vt:lpstr>
      <vt:lpstr>Agenda</vt:lpstr>
      <vt:lpstr>Agenda</vt:lpstr>
      <vt:lpstr>Agenda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Common Core Aligned  Instructional Bundles:   CTE and Academic Integration</dc:title>
  <dc:creator>Joe</dc:creator>
  <cp:lastModifiedBy>Joe</cp:lastModifiedBy>
  <cp:revision>11</cp:revision>
  <dcterms:created xsi:type="dcterms:W3CDTF">2012-01-04T22:12:48Z</dcterms:created>
  <dcterms:modified xsi:type="dcterms:W3CDTF">2012-01-05T16:53:30Z</dcterms:modified>
</cp:coreProperties>
</file>

<file path=docProps/thumbnail.jpeg>
</file>