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6" r:id="rId3"/>
    <p:sldId id="258" r:id="rId4"/>
    <p:sldId id="257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037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EF882E7-CBF5-4A59-9DF4-5E250249A5C3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F5BD057-6914-4C19-9D09-3F24A3448D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F882E7-CBF5-4A59-9DF4-5E250249A5C3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5BD057-6914-4C19-9D09-3F24A3448D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EF882E7-CBF5-4A59-9DF4-5E250249A5C3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F5BD057-6914-4C19-9D09-3F24A3448D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F882E7-CBF5-4A59-9DF4-5E250249A5C3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5BD057-6914-4C19-9D09-3F24A3448D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F882E7-CBF5-4A59-9DF4-5E250249A5C3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F5BD057-6914-4C19-9D09-3F24A3448D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F882E7-CBF5-4A59-9DF4-5E250249A5C3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5BD057-6914-4C19-9D09-3F24A3448D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F882E7-CBF5-4A59-9DF4-5E250249A5C3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5BD057-6914-4C19-9D09-3F24A3448D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F882E7-CBF5-4A59-9DF4-5E250249A5C3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5BD057-6914-4C19-9D09-3F24A3448D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F882E7-CBF5-4A59-9DF4-5E250249A5C3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5BD057-6914-4C19-9D09-3F24A3448D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F882E7-CBF5-4A59-9DF4-5E250249A5C3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5BD057-6914-4C19-9D09-3F24A3448D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F882E7-CBF5-4A59-9DF4-5E250249A5C3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5BD057-6914-4C19-9D09-3F24A3448D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EF882E7-CBF5-4A59-9DF4-5E250249A5C3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F5BD057-6914-4C19-9D09-3F24A3448D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exile.com/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Rigor of Instructional Bundle Process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Session III </a:t>
            </a:r>
          </a:p>
          <a:p>
            <a:r>
              <a:rPr lang="en-US" dirty="0" smtClean="0"/>
              <a:t>January 23</a:t>
            </a:r>
            <a:r>
              <a:rPr lang="en-US" baseline="30000" dirty="0" smtClean="0"/>
              <a:t>rd</a:t>
            </a:r>
            <a:r>
              <a:rPr lang="en-US" dirty="0" smtClean="0"/>
              <a:t>, 2012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Complexity - </a:t>
            </a:r>
            <a:r>
              <a:rPr lang="en-US" dirty="0" err="1" smtClean="0"/>
              <a:t>Lexile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 dirty="0" err="1"/>
              <a:t>Lexile</a:t>
            </a:r>
            <a:r>
              <a:rPr lang="en-US" dirty="0"/>
              <a:t> measure is the most widely adopted reading metric, measuring both reader ability </a:t>
            </a:r>
            <a:r>
              <a:rPr lang="en-US" dirty="0" smtClean="0"/>
              <a:t>and text </a:t>
            </a:r>
            <a:r>
              <a:rPr lang="en-US" dirty="0"/>
              <a:t>difficulty on the same </a:t>
            </a:r>
            <a:r>
              <a:rPr lang="en-US" dirty="0" smtClean="0"/>
              <a:t>scale</a:t>
            </a:r>
          </a:p>
          <a:p>
            <a:r>
              <a:rPr lang="en-US" dirty="0" err="1"/>
              <a:t>Lexile</a:t>
            </a:r>
            <a:r>
              <a:rPr lang="en-US" dirty="0"/>
              <a:t> measures range from below 200L </a:t>
            </a:r>
            <a:r>
              <a:rPr lang="en-US" dirty="0" smtClean="0"/>
              <a:t>for beginning </a:t>
            </a:r>
            <a:r>
              <a:rPr lang="en-US" dirty="0"/>
              <a:t>readers and text to above 1700L for advanced readers and </a:t>
            </a:r>
            <a:r>
              <a:rPr lang="en-US" dirty="0" smtClean="0"/>
              <a:t>text</a:t>
            </a:r>
          </a:p>
          <a:p>
            <a:r>
              <a:rPr lang="en-US" dirty="0" smtClean="0"/>
              <a:t>Sentence length and word frequency determine the text difficulty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Typical Text Measures by 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7924800" cy="5257800"/>
          </a:xfrm>
        </p:spPr>
        <p:txBody>
          <a:bodyPr/>
          <a:lstStyle/>
          <a:p>
            <a:pPr>
              <a:buNone/>
            </a:pPr>
            <a:r>
              <a:rPr lang="en-US" sz="2800" dirty="0" smtClean="0"/>
              <a:t>Text Demand (</a:t>
            </a:r>
            <a:r>
              <a:rPr lang="en-US" sz="2800" dirty="0" smtClean="0"/>
              <a:t>2009)    </a:t>
            </a:r>
            <a:r>
              <a:rPr lang="en-US" sz="2800" dirty="0" smtClean="0"/>
              <a:t>College and Career Ready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smtClean="0"/>
              <a:t>- 900L to 1010L                     1040L to 1160L </a:t>
            </a:r>
          </a:p>
          <a:p>
            <a:pPr>
              <a:buNone/>
            </a:pPr>
            <a:r>
              <a:rPr lang="en-US" dirty="0" smtClean="0"/>
              <a:t>9</a:t>
            </a:r>
            <a:r>
              <a:rPr lang="en-US" baseline="30000" dirty="0" smtClean="0"/>
              <a:t>th</a:t>
            </a:r>
            <a:r>
              <a:rPr lang="en-US" dirty="0" smtClean="0"/>
              <a:t> - 960L to 1110L                     1080L to 1230L </a:t>
            </a:r>
          </a:p>
          <a:p>
            <a:pPr>
              <a:buNone/>
            </a:pPr>
            <a:r>
              <a:rPr lang="en-US" dirty="0" smtClean="0"/>
              <a:t>10</a:t>
            </a:r>
            <a:r>
              <a:rPr lang="en-US" baseline="30000" dirty="0" smtClean="0"/>
              <a:t>th</a:t>
            </a:r>
            <a:r>
              <a:rPr lang="en-US" dirty="0" smtClean="0"/>
              <a:t> -920L to 1120L                    1110L to 1310L </a:t>
            </a:r>
          </a:p>
          <a:p>
            <a:pPr>
              <a:buNone/>
            </a:pPr>
            <a:r>
              <a:rPr lang="en-US" dirty="0" smtClean="0"/>
              <a:t>11 – 12</a:t>
            </a:r>
            <a:r>
              <a:rPr lang="en-US" baseline="30000" dirty="0" smtClean="0"/>
              <a:t>th</a:t>
            </a:r>
            <a:r>
              <a:rPr lang="en-US" dirty="0" smtClean="0"/>
              <a:t>  1070L to 1220L            1210L to 1360L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Complexity - </a:t>
            </a:r>
            <a:r>
              <a:rPr lang="en-US" dirty="0" err="1" smtClean="0"/>
              <a:t>Lexile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NY Times - 1180L</a:t>
            </a:r>
          </a:p>
          <a:p>
            <a:r>
              <a:rPr lang="en-US" dirty="0" smtClean="0"/>
              <a:t>Daily News – 940L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More Information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170513" y="2967335"/>
            <a:ext cx="48029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hlinkClick r:id="rId2"/>
              </a:rPr>
              <a:t>www.lexile.com</a:t>
            </a:r>
            <a:endParaRPr lang="en-U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431</TotalTime>
  <Words>128</Words>
  <Application>Microsoft Office PowerPoint</Application>
  <PresentationFormat>On-screen Show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Opulent</vt:lpstr>
      <vt:lpstr>Rigor of Instructional Bundle Process</vt:lpstr>
      <vt:lpstr>Text Complexity - Lexile</vt:lpstr>
      <vt:lpstr>Typical Text Measures by Grade</vt:lpstr>
      <vt:lpstr>Text Complexity - Lexile</vt:lpstr>
      <vt:lpstr>For More Information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Joe</dc:creator>
  <cp:lastModifiedBy>Joe</cp:lastModifiedBy>
  <cp:revision>28</cp:revision>
  <dcterms:created xsi:type="dcterms:W3CDTF">2012-01-22T20:41:24Z</dcterms:created>
  <dcterms:modified xsi:type="dcterms:W3CDTF">2012-02-02T15:59:01Z</dcterms:modified>
</cp:coreProperties>
</file>